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31090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128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09 мамырға </a:t>
            </a:r>
            <a:r>
              <a:rPr lang="kk-KZ" altLang="ru-RU" sz="1100" b="1" dirty="0">
                <a:solidFill>
                  <a:srgbClr val="000000"/>
                </a:solidFill>
                <a:latin typeface="Times New Roman" panose="02020603050405020304" pitchFamily="18" charset="0"/>
                <a:cs typeface="Times New Roman" panose="02020603050405020304" pitchFamily="18" charset="0"/>
              </a:rPr>
              <a:t>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08 мамыр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09 мамыр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түнде жаңбыр, найзағай. Жел батыстан соғады, күші 6-11 м/с. Ауаның температурасы түнде 16-18, күндіз 28-30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10 мамырға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 мамыр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10 мамыр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оңтүстік-батыстан соғады, күші 7-12 м/с. Ауаның температурасы 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2260831"/>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Calibri" panose="020F0502020204030204" pitchFamily="34" charset="0"/>
                        </a:rPr>
                        <a:t>618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0.676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76009033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a:latin typeface="Times New Roman" panose="02020603050405020304" pitchFamily="18" charset="0"/>
                          <a:cs typeface="Times New Roman" panose="02020603050405020304" pitchFamily="18" charset="0"/>
                        </a:rPr>
                        <a:t>Тастаева</a:t>
                      </a:r>
                      <a:r>
                        <a:rPr lang="kk-KZ" altLang="x-none" sz="800" b="0" baseline="0">
                          <a:latin typeface="Times New Roman" panose="02020603050405020304" pitchFamily="18" charset="0"/>
                          <a:cs typeface="Times New Roman" panose="02020603050405020304" pitchFamily="18" charset="0"/>
                        </a:rPr>
                        <a:t> С</a:t>
                      </a:r>
                      <a:r>
                        <a:rPr lang="kk-KZ" altLang="x-none" sz="800" b="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17663</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4279</cp:revision>
  <cp:lastPrinted>2021-07-01T07:38:07Z</cp:lastPrinted>
  <dcterms:created xsi:type="dcterms:W3CDTF">2018-03-27T06:03:00Z</dcterms:created>
  <dcterms:modified xsi:type="dcterms:W3CDTF">2026-05-08T07:11:18Z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